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80" r:id="rId4"/>
    <p:sldId id="286" r:id="rId5"/>
    <p:sldId id="282" r:id="rId6"/>
    <p:sldId id="28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7EB982A-6E92-4CA3-85F7-F8BD22500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35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CDCF8FB-8945-4614-AD13-13D536389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74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3168A13-695B-4906-8B84-18C02A4906D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765F811-49F2-4328-ACFC-4C4BBBFF0913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B92B94C-DB92-4532-B47E-D55E4CAC901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6ECA85A-A65A-46B6-B370-E1EC7BB539B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F9183F3-1A1F-4032-B59B-2474E9315D80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1CB846F-09CC-41D6-A0D2-55DDC2589EFB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53083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0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神賜祂的能力，在我窮苦心內，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sent His mighty power, to this poor sinful heart,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時刻保守提挈，灌以必須恩惠；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keep me every hour, and needful grace impart;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藉靈住我裡面，掌管我的全人，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since His Spirit came, to take supreme control,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用愛發出火燄，在我心內直焚。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love enkindled flame is burning in my soul.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焚燒在我心內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’TIS BURNING IN MY SOUL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焚燒在我心內，焚燒在我心內，</a:t>
            </a:r>
            <a:r>
              <a:rPr lang="en-US" altLang="zh-TW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burning in my soul, ’tis burning in my soul,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聖靈已來保惠，主名應當讚美，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Holy Spirit came, all glory to His name!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我在架下低頭，我在壇上奉獻，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Before the cross I bow, upon the altar lay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此生一切所有，都呈我主脚前。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willing offering now, my all from day to day.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祂為我付贖價，祂召我得安息；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Savior paid the price, my name He sweetly call;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祂使天火降下，悅納我的活祭。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Upon the sacrifice the fire from heaven falls.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焚燒在我心內，焚燒在我心內，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burning in my soul, ’tis burning in my soul,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聖靈已來保惠，主名應當讚美，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Holy Spirit came, all glory to His name!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我無任何功行，惟有神的應許；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Holy Spirit, Lord, can bring,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我藉愛子受刑，蒙恩作神兒女。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gifts we seek in prayer;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榮耀歸於我神，哈利路亞！阿們！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voice can words of comfort speak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這愛激勵至深，如火內心在焚。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still each wave of care.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焚燒在我心內，焚燒在我心內，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burning in my soul, ’tis burning in my soul,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聖靈已來保惠，主名應當讚美，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Holy Spirit came, all glory to His name!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愛燄自天傾下，焚燒在我心內！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fire of heavenly love is burning in my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1385</TotalTime>
  <Words>594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H255  焚燒在我心內  ’TIS BURNING IN MY SOUL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96</cp:revision>
  <dcterms:created xsi:type="dcterms:W3CDTF">2001-04-19T19:07:54Z</dcterms:created>
  <dcterms:modified xsi:type="dcterms:W3CDTF">2017-08-05T13:45:42Z</dcterms:modified>
</cp:coreProperties>
</file>